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440" y="1373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32BAE-0AB3-4208-B9E2-311FBB6609EF}" type="datetimeFigureOut">
              <a:rPr lang="el-GR" smtClean="0"/>
              <a:t>30/11/2021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6DC60-86C9-4011-A9D9-4E2FAD7E5C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5073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0"/>
            <a:ext cx="10693002" cy="15122525"/>
          </a:xfrm>
          <a:prstGeom prst="rect">
            <a:avLst/>
          </a:prstGeom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30/11/2021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594172" y="2880742"/>
            <a:ext cx="912991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</a:t>
            </a:r>
            <a:r>
              <a:rPr lang="el-GR" sz="120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επιχείρηση EL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GRECO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ΞΕΝΟΔΟΧΕΙΑΚΕΣ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ΤΟΥΡΙΣΤΙΚΕΣ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ΕΠΙΧΕΙΡΗΣΕΙΣ Χρ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l-GR" sz="12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Χριστοφοράκης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ΑΝΩΝΥΜΗ ΕΤΑΙΡΕΙΑ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που εδρεύει στην περιφέρεια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Κρήτης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ντάχθηκε στη Δράση «Ενίσχυση Τουριστικών ΜΜΕ για τον εκσυγχρονισμό τους και την ποιοτική αναβάθμιση των παρεχόμενων υπηρεσιών», συνολικού προϋπολογισμού </a:t>
            </a: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110 εκατ.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Ευρώ.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Το ποσοστό ενίσχυσης κάθε επενδυτικού σχεδίου ανέρχεται σε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40% – 50 %. </a:t>
            </a:r>
          </a:p>
          <a:p>
            <a:pPr algn="just"/>
            <a:endParaRPr lang="el-GR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στοχεύει στην ενίσχυση πολύ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μικρών, μικρών και μεσαίων τουριστικών επιχειρήσεων ώστε να βελτιώσουν τη θέση τους στην εσωτερική και διεθνή τουριστική αγορά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αφορά όλες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τις περιφέρειες της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χώρας. </a:t>
            </a:r>
          </a:p>
          <a:p>
            <a:pPr algn="just"/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της επιχείρησης είναι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124.500,00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εκ των οποίων η δημόσια δαπάνη ανέρχεται σε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62.250,00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συγχρηματοδοτείται από την Ελλάδα και το Ευρωπαϊκό Ταμείο Περιφερειακής Ανάπτυξης της Ευρωπαϊκής Ένωσης.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613272" y="5040982"/>
            <a:ext cx="9001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Κτίρια, εγκαταστάσεις και περιβάλλων χώρος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– Εξοπλισμός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Εξοπλισμό  και Εγκαταστάσεις προστασίας περιβάλλοντος &amp; εξοικονόμησης ενέργειας &amp; ύδατος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Ανάπτυξη &amp; Πιστοποίηση συστημάτων διασφάλισης ποιότητας &amp; περιβαλλοντικής διαχείρισης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Μισθολογικό κόστος εργαζομένων (υφιστάμενου ή/και νέου προσωπικού)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Παρακολούθηση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υλοποίησης του Επενδυτικού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Σχεδίου</a:t>
            </a: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655464" y="7921302"/>
            <a:ext cx="9068619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l-GR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της ανταγωνιστικότητας της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κερδοφορίας της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την είσοδο της σε νέες τουριστικές αγορές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επέκταση της αγοράς με τη προσθήκη νέων υπηρεσιών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εξασφάλιση υψηλότερης ποιότητας υπηρεσιών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παραγωγικότητας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επιχειρηματικότητας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δημιουργία / διατήρηση ποιοτικών θέσεων εργασίας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6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σημαντικά η επιχείρηση, η οποία λειτουργεί σε έναν νευραλγικό τομέα της ελληνικής οικονομίας, αποφέροντας οφέλη στην ανταγωνιστικότητα της χώρας μας καθώς και στην τοπική οικονομία και στην αγορά στην οποία εδρεύει. </a:t>
            </a: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el-GR" sz="18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242</Words>
  <Application>Microsoft Office PowerPoint</Application>
  <PresentationFormat>Προσαρμογή</PresentationFormat>
  <Paragraphs>33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anthi</cp:lastModifiedBy>
  <cp:revision>41</cp:revision>
  <dcterms:created xsi:type="dcterms:W3CDTF">2018-02-13T12:16:57Z</dcterms:created>
  <dcterms:modified xsi:type="dcterms:W3CDTF">2021-11-30T15:04:58Z</dcterms:modified>
</cp:coreProperties>
</file>